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volventa" charset="1" panose="020B0502020202020204"/>
      <p:regular r:id="rId10"/>
    </p:embeddedFont>
    <p:embeddedFont>
      <p:font typeface="Evolventa Bold" charset="1" panose="020B0702020202020204"/>
      <p:regular r:id="rId11"/>
    </p:embeddedFont>
    <p:embeddedFont>
      <p:font typeface="Evolventa Italics" charset="1" panose="020B0502020202020204"/>
      <p:regular r:id="rId12"/>
    </p:embeddedFont>
    <p:embeddedFont>
      <p:font typeface="Evolventa Bold Italics" charset="1" panose="020B0702020202020204"/>
      <p:regular r:id="rId13"/>
    </p:embeddedFont>
    <p:embeddedFont>
      <p:font typeface="Optima" charset="1" panose="02000803080000020004"/>
      <p:regular r:id="rId14"/>
    </p:embeddedFont>
    <p:embeddedFont>
      <p:font typeface="Now" charset="1" panose="00000500000000000000"/>
      <p:regular r:id="rId15"/>
    </p:embeddedFont>
    <p:embeddedFont>
      <p:font typeface="Now Bold" charset="1" panose="00000800000000000000"/>
      <p:regular r:id="rId16"/>
    </p:embeddedFont>
    <p:embeddedFont>
      <p:font typeface="Now Thin" charset="1" panose="00000300000000000000"/>
      <p:regular r:id="rId17"/>
    </p:embeddedFont>
    <p:embeddedFont>
      <p:font typeface="Now Light" charset="1" panose="00000400000000000000"/>
      <p:regular r:id="rId18"/>
    </p:embeddedFont>
    <p:embeddedFont>
      <p:font typeface="Now Medium" charset="1" panose="00000600000000000000"/>
      <p:regular r:id="rId19"/>
    </p:embeddedFont>
    <p:embeddedFont>
      <p:font typeface="Now Heavy" charset="1" panose="00000A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font" Target="fonts/font8.fntdata"/><Relationship Id="rId21" Type="http://schemas.openxmlformats.org/officeDocument/2006/relationships/slide" Target="slides/slide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3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22836" y="291465"/>
            <a:ext cx="4712050" cy="3451576"/>
          </a:xfrm>
          <a:custGeom>
            <a:avLst/>
            <a:gdLst/>
            <a:ahLst/>
            <a:cxnLst/>
            <a:rect r="r" b="b" t="t" l="l"/>
            <a:pathLst>
              <a:path h="3451576" w="4712050">
                <a:moveTo>
                  <a:pt x="0" y="0"/>
                </a:moveTo>
                <a:lnTo>
                  <a:pt x="4712050" y="0"/>
                </a:lnTo>
                <a:lnTo>
                  <a:pt x="4712050" y="3451576"/>
                </a:lnTo>
                <a:lnTo>
                  <a:pt x="0" y="345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02191" y="1694278"/>
            <a:ext cx="4148467" cy="2419939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3139104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20" y="0"/>
                </a:lnTo>
                <a:lnTo>
                  <a:pt x="2841420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106128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20" y="0"/>
                </a:lnTo>
                <a:lnTo>
                  <a:pt x="2841420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073152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20" y="0"/>
                </a:lnTo>
                <a:lnTo>
                  <a:pt x="2841420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040176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20" y="0"/>
                </a:lnTo>
                <a:lnTo>
                  <a:pt x="2841420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007200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20" y="0"/>
                </a:lnTo>
                <a:lnTo>
                  <a:pt x="2841420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2080" y="6889189"/>
            <a:ext cx="2841420" cy="3397811"/>
          </a:xfrm>
          <a:custGeom>
            <a:avLst/>
            <a:gdLst/>
            <a:ahLst/>
            <a:cxnLst/>
            <a:rect r="r" b="b" t="t" l="l"/>
            <a:pathLst>
              <a:path h="3397811" w="2841420">
                <a:moveTo>
                  <a:pt x="0" y="0"/>
                </a:moveTo>
                <a:lnTo>
                  <a:pt x="2841419" y="0"/>
                </a:lnTo>
                <a:lnTo>
                  <a:pt x="2841419" y="3397811"/>
                </a:lnTo>
                <a:lnTo>
                  <a:pt x="0" y="33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376518" y="329565"/>
            <a:ext cx="17381771" cy="144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5100">
                <a:solidFill>
                  <a:srgbClr val="318BA2"/>
                </a:solidFill>
                <a:latin typeface="Now Bold"/>
              </a:rPr>
              <a:t>In welke afvalbak moet wat?</a:t>
            </a:r>
          </a:p>
          <a:p>
            <a:pPr>
              <a:lnSpc>
                <a:spcPts val="5610"/>
              </a:lnSpc>
            </a:pPr>
            <a:r>
              <a:rPr lang="en-US" sz="5100">
                <a:solidFill>
                  <a:srgbClr val="84B850"/>
                </a:solidFill>
                <a:latin typeface="Now"/>
              </a:rPr>
              <a:t>Samen op weg naar zero waste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47292" y="2449531"/>
            <a:ext cx="8201514" cy="45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6"/>
              </a:lnSpc>
              <a:spcBef>
                <a:spcPct val="0"/>
              </a:spcBef>
            </a:pPr>
            <a:r>
              <a:rPr lang="en-US" sz="2597">
                <a:solidFill>
                  <a:srgbClr val="000000"/>
                </a:solidFill>
                <a:latin typeface="Now Bold"/>
              </a:rPr>
              <a:t>Help ook mee met het terugdringen van afval!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5555" y="2937667"/>
            <a:ext cx="1861741" cy="69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5"/>
              </a:lnSpc>
              <a:spcBef>
                <a:spcPct val="0"/>
              </a:spcBef>
            </a:pPr>
            <a:r>
              <a:rPr lang="en-US" sz="3982">
                <a:solidFill>
                  <a:srgbClr val="000000"/>
                </a:solidFill>
                <a:latin typeface="Now Bold"/>
              </a:rPr>
              <a:t>15-20%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3853252"/>
            <a:ext cx="5297471" cy="43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7"/>
              </a:lnSpc>
              <a:spcBef>
                <a:spcPct val="0"/>
              </a:spcBef>
            </a:pPr>
            <a:r>
              <a:rPr lang="en-US" sz="2569">
                <a:solidFill>
                  <a:srgbClr val="000000"/>
                </a:solidFill>
                <a:latin typeface="Now"/>
              </a:rPr>
              <a:t>Van het afval wordt gerecycled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6518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39172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10566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77590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44614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100412" y="5302464"/>
            <a:ext cx="2618969" cy="79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Now"/>
              </a:rPr>
              <a:t>Voer hier in welk afval hierin moet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8283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053414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18545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83675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948806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913936" y="7999610"/>
            <a:ext cx="2071722" cy="38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Optima"/>
              </a:rPr>
              <a:t>Label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85441B8E0EB4EA8C88D7B49B94E08" ma:contentTypeVersion="11" ma:contentTypeDescription="Een nieuw document maken." ma:contentTypeScope="" ma:versionID="a07f7c58a0eac22441cc97a42c5b5c09">
  <xsd:schema xmlns:xsd="http://www.w3.org/2001/XMLSchema" xmlns:xs="http://www.w3.org/2001/XMLSchema" xmlns:p="http://schemas.microsoft.com/office/2006/metadata/properties" xmlns:ns2="59fe80f2-91e2-4c40-89aa-b37aa2368241" xmlns:ns3="9e6703cc-6cf5-4f98-82cb-a5dd5ca9c98a" targetNamespace="http://schemas.microsoft.com/office/2006/metadata/properties" ma:root="true" ma:fieldsID="f1c9a01813d88290871fdff4f04ab649" ns2:_="" ns3:_="">
    <xsd:import namespace="59fe80f2-91e2-4c40-89aa-b37aa2368241"/>
    <xsd:import namespace="9e6703cc-6cf5-4f98-82cb-a5dd5ca9c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e80f2-91e2-4c40-89aa-b37aa2368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34305fc7-00e5-4b8c-ba5a-181d2fa1c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703cc-6cf5-4f98-82cb-a5dd5ca9c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82708dc-068c-4b08-ad7c-3d21d2ece367}" ma:internalName="TaxCatchAll" ma:showField="CatchAllData" ma:web="9e6703cc-6cf5-4f98-82cb-a5dd5ca9c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703cc-6cf5-4f98-82cb-a5dd5ca9c98a" xsi:nil="true"/>
    <lcf76f155ced4ddcb4097134ff3c332f xmlns="59fe80f2-91e2-4c40-89aa-b37aa2368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91E879-BDE5-40B3-ACD1-B7A91B0E30D1}"/>
</file>

<file path=customXml/itemProps2.xml><?xml version="1.0" encoding="utf-8"?>
<ds:datastoreItem xmlns:ds="http://schemas.openxmlformats.org/officeDocument/2006/customXml" ds:itemID="{557E56D4-7241-4D8B-88EC-358C275D0198}"/>
</file>

<file path=customXml/itemProps3.xml><?xml version="1.0" encoding="utf-8"?>
<ds:datastoreItem xmlns:ds="http://schemas.openxmlformats.org/officeDocument/2006/customXml" ds:itemID="{9F850324-2E57-4B84-8ADC-A97B489135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Afval_Stromen_Poster</dc:title>
  <cp:revision>1</cp:revision>
  <dcterms:created xsi:type="dcterms:W3CDTF">2006-08-16T00:00:00Z</dcterms:created>
  <dcterms:modified xsi:type="dcterms:W3CDTF">2011-08-01T06:04:30Z</dcterms:modified>
  <dc:identifier>DAF0pc9GOMs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0x0101008D685441B8E0EB4EA8C88D7B49B94E08</vt:lpwstr>
  </property>
</Properties>
</file>